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Roboto-regular.fntdata"/><Relationship Id="rId27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df0c761f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fdf0c761f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31d8fa9d8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431d8fa9d8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df0c761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fdf0c761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df0c761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fdf0c761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29a0b0c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29a0b0c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f0c761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fdf0c761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15.gif"/><Relationship Id="rId5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40000" y="996275"/>
            <a:ext cx="44139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Права доступа и пользователи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3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descr="preencoded.png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821" y="1560602"/>
            <a:ext cx="1918754" cy="19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Управление правами доступа к файлам</a:t>
            </a:r>
            <a:endParaRPr/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владельца и группы владельца файлов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540000" y="720000"/>
            <a:ext cx="8064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Права доступа к файлам rwx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8" name="Google Shape;248;p39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540000" y="720000"/>
            <a:ext cx="8064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Специальные биты доступа SUID, SGID, sticky bit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40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540000" y="720000"/>
            <a:ext cx="8064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Права по умолчанию и umask</a:t>
            </a:r>
            <a:endParaRPr b="1" sz="14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5" name="Google Shape;275;p42"/>
          <p:cNvSpPr txBox="1"/>
          <p:nvPr>
            <p:ph idx="1" type="subTitle"/>
          </p:nvPr>
        </p:nvSpPr>
        <p:spPr>
          <a:xfrm>
            <a:off x="579875" y="10991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000">
                <a:solidFill>
                  <a:schemeClr val="dk1"/>
                </a:solidFill>
              </a:rPr>
              <a:t>Условие: </a:t>
            </a:r>
            <a:endParaRPr b="1" sz="1000">
              <a:solidFill>
                <a:schemeClr val="dk1"/>
              </a:solidFill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Создать два произвольных файла. Первому присвоить права на чтение и запись для владельца и группы, только на чтение — для всех. Второму присвоить права на чтение и запись только для владельца. Сделать это в численном и символьном виде.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Назначить новых владельца и группу для директории целиком.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Управление пользователями: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>
                <a:solidFill>
                  <a:schemeClr val="dk1"/>
                </a:solidFill>
              </a:rPr>
              <a:t>создать пользователя, используя утилиту useradd и adduser;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>
                <a:solidFill>
                  <a:schemeClr val="dk1"/>
                </a:solidFill>
              </a:rPr>
              <a:t>удалить пользователя, используя утилиту userdel.</a:t>
            </a:r>
            <a:endParaRPr sz="800">
              <a:solidFill>
                <a:schemeClr val="dk1"/>
              </a:solidFill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Управление группами: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>
                <a:solidFill>
                  <a:schemeClr val="dk1"/>
                </a:solidFill>
              </a:rPr>
              <a:t>создать группу с использованием утилит groupadd и addgroup;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>
                <a:solidFill>
                  <a:schemeClr val="dk1"/>
                </a:solidFill>
              </a:rPr>
              <a:t>попрактиковаться в смене групп у пользователей;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ru" sz="800">
                <a:solidFill>
                  <a:schemeClr val="dk1"/>
                </a:solidFill>
              </a:rPr>
              <a:t>добавить пользователя в группу, не меняя основной;</a:t>
            </a:r>
            <a:endParaRPr sz="800">
              <a:solidFill>
                <a:schemeClr val="dk1"/>
              </a:solidFill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Создать пользователя с правами суперпользователя. Сделать так, чтобы sudo не требовал пароль для выполнения команд.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Используя дополнительные материалы, выдать одному из созданных пользователей право на выполнение ряда команд, требующих прав суперпользователя (команды выбираем на своё усмотрение).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Создать группу developer и нескольких пользователей, входящих в неё. Создать директорию для совместной работы. Сделать так, чтобы созданные одними пользователями файлы могли изменять другие пользователи этой группы.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Создать в директории для совместной работы поддиректорию для обмена файлами, но чтобы удалять файлы могли только их создатели.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</a:pPr>
            <a:r>
              <a:rPr lang="ru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Создать директорию, в которой есть несколько файлов. Сделать так, чтобы открыть файлы можно было, только зная имя файла, а через ls список файлов посмотреть было нельзя.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800">
                <a:solidFill>
                  <a:schemeClr val="dk1"/>
                </a:solidFill>
              </a:rPr>
              <a:t>Результат: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chemeClr val="dk1"/>
                </a:solidFill>
              </a:rPr>
              <a:t>Текст команд, которые применялись при выполнении задания. Присылаем в формате текстового документа: задание и команды для решения (без вывода). Формат - PDF (один файл на все задания).</a:t>
            </a:r>
            <a:endParaRPr sz="800"/>
          </a:p>
        </p:txBody>
      </p:sp>
      <p:sp>
        <p:nvSpPr>
          <p:cNvPr id="276" name="Google Shape;276;p4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descr="preencoded.png" id="277" name="Google Shape;2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88" name="Google Shape;2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Создание и изменение пользователей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Создание, удаление групп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Работа механизма sudo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Изменение владельца и группы владельца файлов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Права доступа к файлам rwx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Специальные биты доступа SUID, SGID, sticky bit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Права по умолчанию и umask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125" y="2783063"/>
            <a:ext cx="2123074" cy="15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Управление пользователями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и изменение пользователей. Утилиты useradd, adduser, usermod.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паролями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удаление групп. Утилиты groupadd, groupdel.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34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механизма sudo. Утилита visudo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3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